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68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1871" y="1210236"/>
            <a:ext cx="9312741" cy="22591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Картотека графических диктантов для старших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7gy.ru/images/stories/razvivaiki/gd/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0"/>
            <a:ext cx="4856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7gy.ru/images/stories/razvivaiki/gd/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1" y="0"/>
            <a:ext cx="4742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7gy.ru/images/stories/razvivaiki/gd/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0"/>
            <a:ext cx="4870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7gy.ru/images/stories/razvivaiki/gd/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18" y="0"/>
            <a:ext cx="47288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7gy.ru/images/stories/razvivaiki/gd/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5874"/>
            <a:ext cx="4870193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7gy.ru/images/stories/razvivaiki/gd/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17" y="-1"/>
            <a:ext cx="47288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7gy.ru/images/stories/razvivaiki/gd/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9" y="0"/>
            <a:ext cx="49485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7gy.ru/images/stories/razvivaiki/gd/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18" y="0"/>
            <a:ext cx="4728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7gy.ru/images/stories/razvivaiki/gd/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35" y="0"/>
            <a:ext cx="504029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7gy.ru/images/stories/razvivaiki/gd/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25" y="0"/>
            <a:ext cx="4798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7gy.ru/images/stories/razvivaiki/gd/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12" y="0"/>
            <a:ext cx="4935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7gy.ru/images/stories/razvivaiki/gd/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82" y="0"/>
            <a:ext cx="5024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7gy.ru/images/stories/razvivaiki/gd/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5" y="0"/>
            <a:ext cx="5150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7gy.ru/images/stories/razvivaiki/gd/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28" y="20108"/>
            <a:ext cx="4782673" cy="683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7gy.ru/images/stories/razvivaiki/gd/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95" y="0"/>
            <a:ext cx="4802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7gy.ru/images/stories/razvivaiki/gd/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52" y="0"/>
            <a:ext cx="4890249" cy="68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7gy.ru/images/stories/razvivaiki/gd/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24" y="0"/>
            <a:ext cx="5177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7gy.ru/images/stories/razvivaiki/gd/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1" y="0"/>
            <a:ext cx="4742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7gy.ru/images/stories/razvivaiki/gd/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41" y="0"/>
            <a:ext cx="500230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7gy.ru/images/stories/razvivaiki/gd/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47" y="0"/>
            <a:ext cx="486335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7gy.ru/images/stories/razvivaiki/gd/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5876"/>
            <a:ext cx="4560909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7gy.ru/images/stories/razvivaiki/gd/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4" y="1"/>
            <a:ext cx="5038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7gy.ru/images/stories/razvivaiki/gd/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07" y="0"/>
            <a:ext cx="50695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7gy.ru/images/stories/razvivaiki/gd/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47" y="0"/>
            <a:ext cx="4634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7gy.ru/images/stories/razvivaiki/gd/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72" y="0"/>
            <a:ext cx="5367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7gy.ru/images/stories/razvivaiki/gd/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4" y="0"/>
            <a:ext cx="48274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7gy.ru/images/stories/razvivaiki/gd/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53" y="0"/>
            <a:ext cx="5056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7gy.ru/images/stories/razvivaiki/gd/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47" y="-12700"/>
            <a:ext cx="4867275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7gy.ru/images/stories/razvivaiki/gd/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65" y="0"/>
            <a:ext cx="5177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7gy.ru/images/stories/razvivaiki/gd/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83" y="0"/>
            <a:ext cx="4567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7gy.ru/images/stories/razvivaiki/gd/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11" y="0"/>
            <a:ext cx="5136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7gy.ru/images/stories/razvivaiki/gd/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88" y="0"/>
            <a:ext cx="5051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7gy.ru/images/stories/razvivaiki/gd/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2" y="0"/>
            <a:ext cx="5365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7gy.ru/images/stories/razvivaiki/gd/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5" y="0"/>
            <a:ext cx="4580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7gy.ru/images/stories/razvivaiki/gd/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35" y="0"/>
            <a:ext cx="5080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7gy.ru/images/stories/razvivaiki/gd/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6" y="0"/>
            <a:ext cx="4758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7gy.ru/images/stories/razvivaiki/gd/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18" y="0"/>
            <a:ext cx="5002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7gy.ru/images/stories/razvivaiki/gd/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23" y="0"/>
            <a:ext cx="4755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7gy.ru/images/stories/razvivaiki/gd/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3" y="0"/>
            <a:ext cx="47198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7gy.ru/images/stories/razvivaiki/gd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41" y="0"/>
            <a:ext cx="5011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7gy.ru/images/stories/razvivaiki/gd/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0"/>
            <a:ext cx="4668488" cy="68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7gy.ru/images/stories/razvivaiki/gd/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06" y="0"/>
            <a:ext cx="5132295" cy="68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7gy.ru/images/stories/razvivaiki/gd/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0"/>
            <a:ext cx="4664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7gy.ru/images/stories/razvivaiki/gd/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67" y="0"/>
            <a:ext cx="49350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6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7gy.ru/images/stories/razvivaiki/gd/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5874"/>
            <a:ext cx="4883641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7gy.ru/images/stories/razvivaiki/gd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5" y="15875"/>
            <a:ext cx="4715435" cy="68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0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7gy.ru/images/stories/razvivaiki/gd/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0"/>
            <a:ext cx="4897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7gy.ru/images/stories/razvivaiki/gd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12" y="0"/>
            <a:ext cx="4701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7gy.ru/images/stories/razvivaiki/gd/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0"/>
            <a:ext cx="4897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7gy.ru/images/stories/razvivaiki/gd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13" y="22412"/>
            <a:ext cx="4701988" cy="68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7gy.ru/images/stories/razvivaiki/gd/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04" y="15874"/>
            <a:ext cx="4935071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7gy.ru/images/stories/razvivaiki/gd/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76" y="0"/>
            <a:ext cx="4872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6</Words>
  <Application>Microsoft Office PowerPoint</Application>
  <PresentationFormat>Широкоэкранный</PresentationFormat>
  <Paragraphs>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Легкий дым</vt:lpstr>
      <vt:lpstr>Картотека графических диктантов для старших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Картотека графических диктантов для старших дошкольников</dc:title>
  <dc:creator>Алексей</dc:creator>
  <cp:lastModifiedBy>Алексей</cp:lastModifiedBy>
  <cp:revision>4</cp:revision>
  <dcterms:created xsi:type="dcterms:W3CDTF">2020-02-27T08:46:59Z</dcterms:created>
  <dcterms:modified xsi:type="dcterms:W3CDTF">2020-02-27T09:23:57Z</dcterms:modified>
</cp:coreProperties>
</file>