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7" r:id="rId12"/>
    <p:sldId id="266" r:id="rId13"/>
    <p:sldId id="269" r:id="rId14"/>
    <p:sldId id="270" r:id="rId15"/>
    <p:sldId id="271" r:id="rId16"/>
    <p:sldId id="272" r:id="rId17"/>
    <p:sldId id="273" r:id="rId18"/>
    <p:sldId id="274" r:id="rId19"/>
    <p:sldId id="268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1871" y="1210236"/>
            <a:ext cx="9312741" cy="225910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Картотека графических диктантов для старших дошкольников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860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7gy.ru/images/stories/razvivaiki/gd/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5" y="0"/>
            <a:ext cx="48567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7gy.ru/images/stories/razvivaiki/gd/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671" y="0"/>
            <a:ext cx="47423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99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7gy.ru/images/stories/razvivaiki/gd/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4" y="0"/>
            <a:ext cx="48701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7gy.ru/images/stories/razvivaiki/gd/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118" y="0"/>
            <a:ext cx="47288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2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7gy.ru/images/stories/razvivaiki/gd/2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4" y="15874"/>
            <a:ext cx="4870193" cy="684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7gy.ru/images/stories/razvivaiki/gd/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117" y="-1"/>
            <a:ext cx="472888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59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7gy.ru/images/stories/razvivaiki/gd/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259" y="0"/>
            <a:ext cx="49485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7gy.ru/images/stories/razvivaiki/gd/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118" y="0"/>
            <a:ext cx="47288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18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7gy.ru/images/stories/razvivaiki/gd/2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235" y="0"/>
            <a:ext cx="5040290" cy="684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7gy.ru/images/stories/razvivaiki/gd/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525" y="0"/>
            <a:ext cx="47984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66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7gy.ru/images/stories/razvivaiki/gd/2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212" y="0"/>
            <a:ext cx="49350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7gy.ru/images/stories/razvivaiki/gd/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282" y="0"/>
            <a:ext cx="50247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23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7gy.ru/images/stories/razvivaiki/gd/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105" y="0"/>
            <a:ext cx="51502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7gy.ru/images/stories/razvivaiki/gd/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28" y="20108"/>
            <a:ext cx="4782673" cy="683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31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7gy.ru/images/stories/razvivaiki/gd/3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795" y="0"/>
            <a:ext cx="48029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7gy.ru/images/stories/razvivaiki/gd/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752" y="0"/>
            <a:ext cx="4890249" cy="686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77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7gy.ru/images/stories/razvivaiki/gd/3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024" y="0"/>
            <a:ext cx="51771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7gy.ru/images/stories/razvivaiki/gd/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671" y="0"/>
            <a:ext cx="47423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97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7gy.ru/images/stories/razvivaiki/gd/3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341" y="0"/>
            <a:ext cx="500230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7gy.ru/images/stories/razvivaiki/gd/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647" y="0"/>
            <a:ext cx="486335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6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7gy.ru/images/stories/razvivaiki/gd/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5" y="15876"/>
            <a:ext cx="4560909" cy="684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7gy.ru/images/stories/razvivaiki/gd/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834" y="1"/>
            <a:ext cx="50381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2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7gy.ru/images/stories/razvivaiki/gd/3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707" y="0"/>
            <a:ext cx="50695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s://7gy.ru/images/stories/razvivaiki/gd/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247" y="0"/>
            <a:ext cx="46347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22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7gy.ru/images/stories/razvivaiki/gd/4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472" y="0"/>
            <a:ext cx="53675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https://7gy.ru/images/stories/razvivaiki/gd/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424" y="0"/>
            <a:ext cx="48274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8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7gy.ru/images/stories/razvivaiki/gd/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553" y="0"/>
            <a:ext cx="50560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s://7gy.ru/images/stories/razvivaiki/gd/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647" y="-12700"/>
            <a:ext cx="4867275" cy="687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03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s://7gy.ru/images/stories/razvivaiki/gd/4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365" y="0"/>
            <a:ext cx="51771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s://7gy.ru/images/stories/razvivaiki/gd/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83" y="0"/>
            <a:ext cx="45675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5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7gy.ru/images/stories/razvivaiki/gd/4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611" y="0"/>
            <a:ext cx="51367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https://7gy.ru/images/stories/razvivaiki/gd/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388" y="0"/>
            <a:ext cx="50516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03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7gy.ru/images/stories/razvivaiki/gd/4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812" y="0"/>
            <a:ext cx="53653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s://7gy.ru/images/stories/razvivaiki/gd/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5" y="0"/>
            <a:ext cx="45809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97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7gy.ru/images/stories/razvivaiki/gd/4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235" y="0"/>
            <a:ext cx="50806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https://7gy.ru/images/stories/razvivaiki/gd/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866" y="0"/>
            <a:ext cx="47581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50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7gy.ru/images/stories/razvivaiki/gd/5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918" y="0"/>
            <a:ext cx="50023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https://7gy.ru/images/stories/razvivaiki/gd/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223" y="0"/>
            <a:ext cx="47557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79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7gy.ru/images/stories/razvivaiki/gd/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813" y="0"/>
            <a:ext cx="47198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7gy.ru/images/stories/razvivaiki/gd/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641" y="0"/>
            <a:ext cx="50113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85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7gy.ru/images/stories/razvivaiki/gd/0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5" y="0"/>
            <a:ext cx="4668488" cy="684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7gy.ru/images/stories/razvivaiki/gd/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706" y="0"/>
            <a:ext cx="5132295" cy="684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26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7gy.ru/images/stories/razvivaiki/gd/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5" y="0"/>
            <a:ext cx="46640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7gy.ru/images/stories/razvivaiki/gd/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967" y="0"/>
            <a:ext cx="49350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68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7gy.ru/images/stories/razvivaiki/gd/0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4" y="15874"/>
            <a:ext cx="4883641" cy="684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7gy.ru/images/stories/razvivaiki/gd/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565" y="15875"/>
            <a:ext cx="4715435" cy="681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06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7gy.ru/images/stories/razvivaiki/gd/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4" y="0"/>
            <a:ext cx="48970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7gy.ru/images/stories/razvivaiki/gd/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012" y="0"/>
            <a:ext cx="47019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1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7gy.ru/images/stories/razvivaiki/gd/1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4" y="0"/>
            <a:ext cx="48970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7gy.ru/images/stories/razvivaiki/gd/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013" y="22412"/>
            <a:ext cx="4701988" cy="683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84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7gy.ru/images/stories/razvivaiki/gd/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704" y="15874"/>
            <a:ext cx="4935071" cy="684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7gy.ru/images/stories/razvivaiki/gd/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776" y="0"/>
            <a:ext cx="48728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94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</TotalTime>
  <Words>6</Words>
  <Application>Microsoft Office PowerPoint</Application>
  <PresentationFormat>Широкоэкранный</PresentationFormat>
  <Paragraphs>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Wingdings 3</vt:lpstr>
      <vt:lpstr>Легкий дым</vt:lpstr>
      <vt:lpstr>Картотека графических диктантов для старших дошкольников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Картотека графических диктантов для старших дошкольников</dc:title>
  <dc:creator>Алексей</dc:creator>
  <cp:lastModifiedBy>Алексей</cp:lastModifiedBy>
  <cp:revision>4</cp:revision>
  <dcterms:created xsi:type="dcterms:W3CDTF">2020-02-27T08:46:59Z</dcterms:created>
  <dcterms:modified xsi:type="dcterms:W3CDTF">2020-02-27T09:23:57Z</dcterms:modified>
</cp:coreProperties>
</file>